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9"/>
  </p:notesMasterIdLst>
  <p:sldIdLst>
    <p:sldId id="256" r:id="rId4"/>
    <p:sldId id="257" r:id="rId5"/>
    <p:sldId id="270"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7772400" cy="10058400"/>
  <p:embeddedFontLst>
    <p:embeddedFont>
      <p:font typeface="Calibri" panose="020F0502020204030204" pitchFamily="34" charset="0"/>
      <p:regular r:id="rId20"/>
      <p:bold r:id="rId21"/>
      <p:italic r:id="rId22"/>
      <p:boldItalic r:id="rId23"/>
    </p:embeddedFont>
    <p:embeddedFont>
      <p:font typeface="Fira Sans Extra Condensed" panose="020B05030500000200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B1A24E-9BFA-4E29-9F34-88726E66B3A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355B9642-DE72-4FD8-B734-61386CF937DC}">
      <dgm:prSet phldrT="[Texto]" phldr="1"/>
      <dgm:spPr/>
      <dgm:t>
        <a:bodyPr/>
        <a:lstStyle/>
        <a:p>
          <a:endParaRPr lang="es-CO" dirty="0"/>
        </a:p>
      </dgm:t>
    </dgm:pt>
    <dgm:pt modelId="{8DBD396F-AE3B-461C-8CCA-157FD6AFAAB4}" type="sibTrans" cxnId="{EE53CF86-A7A1-490A-8655-5F2C663DE99E}">
      <dgm:prSet/>
      <dgm:spPr>
        <a:blipFill>
          <a:blip xmlns:r="http://schemas.openxmlformats.org/officeDocument/2006/relationships" r:embed="rId1"/>
          <a:srcRect/>
          <a:stretch>
            <a:fillRect t="-39000" b="-39000"/>
          </a:stretch>
        </a:blipFill>
      </dgm:spPr>
      <dgm:t>
        <a:bodyPr/>
        <a:lstStyle/>
        <a:p>
          <a:endParaRPr lang="es-CO"/>
        </a:p>
      </dgm:t>
    </dgm:pt>
    <dgm:pt modelId="{3A478694-1B50-4E92-B919-C7D5A229076F}" type="parTrans" cxnId="{EE53CF86-A7A1-490A-8655-5F2C663DE99E}">
      <dgm:prSet/>
      <dgm:spPr/>
      <dgm:t>
        <a:bodyPr/>
        <a:lstStyle/>
        <a:p>
          <a:endParaRPr lang="es-CO"/>
        </a:p>
      </dgm:t>
    </dgm:pt>
    <dgm:pt modelId="{EF1C2086-1B4B-4E90-A5B0-D6766E486856}" type="pres">
      <dgm:prSet presAssocID="{78B1A24E-9BFA-4E29-9F34-88726E66B3A7}" presName="Name0" presStyleCnt="0">
        <dgm:presLayoutVars>
          <dgm:chMax val="7"/>
          <dgm:chPref val="7"/>
          <dgm:dir/>
        </dgm:presLayoutVars>
      </dgm:prSet>
      <dgm:spPr/>
    </dgm:pt>
    <dgm:pt modelId="{72B135CF-5556-49F1-9B91-0ED1E8698738}" type="pres">
      <dgm:prSet presAssocID="{78B1A24E-9BFA-4E29-9F34-88726E66B3A7}" presName="Name1" presStyleCnt="0"/>
      <dgm:spPr/>
    </dgm:pt>
    <dgm:pt modelId="{709BE620-108D-454B-A2AD-E13E722FEE89}" type="pres">
      <dgm:prSet presAssocID="{8DBD396F-AE3B-461C-8CCA-157FD6AFAAB4}" presName="picture_1" presStyleCnt="0"/>
      <dgm:spPr/>
    </dgm:pt>
    <dgm:pt modelId="{AFEE0616-E508-4BAE-9837-870AF299A460}" type="pres">
      <dgm:prSet presAssocID="{8DBD396F-AE3B-461C-8CCA-157FD6AFAAB4}" presName="pictureRepeatNode" presStyleLbl="alignImgPlace1" presStyleIdx="0" presStyleCnt="1" custScaleX="125716" custScaleY="124410" custLinFactX="200000" custLinFactNeighborX="226560" custLinFactNeighborY="-69851"/>
      <dgm:spPr/>
    </dgm:pt>
    <dgm:pt modelId="{B1BD469F-D801-41F7-B38A-B7ED6AEAF898}" type="pres">
      <dgm:prSet presAssocID="{355B9642-DE72-4FD8-B734-61386CF937DC}" presName="text_1" presStyleLbl="node1" presStyleIdx="0" presStyleCnt="0" custLinFactY="-222120" custLinFactNeighborX="-94093" custLinFactNeighborY="-300000">
        <dgm:presLayoutVars>
          <dgm:bulletEnabled val="1"/>
        </dgm:presLayoutVars>
      </dgm:prSet>
      <dgm:spPr/>
    </dgm:pt>
  </dgm:ptLst>
  <dgm:cxnLst>
    <dgm:cxn modelId="{3054102B-FADE-4C4E-A38B-6EAC361F112B}" type="presOf" srcId="{355B9642-DE72-4FD8-B734-61386CF937DC}" destId="{B1BD469F-D801-41F7-B38A-B7ED6AEAF898}" srcOrd="0" destOrd="0" presId="urn:microsoft.com/office/officeart/2008/layout/CircularPictureCallout"/>
    <dgm:cxn modelId="{EE53CF86-A7A1-490A-8655-5F2C663DE99E}" srcId="{78B1A24E-9BFA-4E29-9F34-88726E66B3A7}" destId="{355B9642-DE72-4FD8-B734-61386CF937DC}" srcOrd="0" destOrd="0" parTransId="{3A478694-1B50-4E92-B919-C7D5A229076F}" sibTransId="{8DBD396F-AE3B-461C-8CCA-157FD6AFAAB4}"/>
    <dgm:cxn modelId="{86B1C6D3-30F6-4EB1-8E24-E20676E59449}" type="presOf" srcId="{8DBD396F-AE3B-461C-8CCA-157FD6AFAAB4}" destId="{AFEE0616-E508-4BAE-9837-870AF299A460}" srcOrd="0" destOrd="0" presId="urn:microsoft.com/office/officeart/2008/layout/CircularPictureCallout"/>
    <dgm:cxn modelId="{01DE64F2-C5F0-4C8D-9CCE-1D9D2C21C450}" type="presOf" srcId="{78B1A24E-9BFA-4E29-9F34-88726E66B3A7}" destId="{EF1C2086-1B4B-4E90-A5B0-D6766E486856}" srcOrd="0" destOrd="0" presId="urn:microsoft.com/office/officeart/2008/layout/CircularPictureCallout"/>
    <dgm:cxn modelId="{631B46A0-9CAA-47AB-BD0E-4F537225682F}" type="presParOf" srcId="{EF1C2086-1B4B-4E90-A5B0-D6766E486856}" destId="{72B135CF-5556-49F1-9B91-0ED1E8698738}" srcOrd="0" destOrd="0" presId="urn:microsoft.com/office/officeart/2008/layout/CircularPictureCallout"/>
    <dgm:cxn modelId="{628EB24A-3309-466E-B3A7-F0E1218A10FF}" type="presParOf" srcId="{72B135CF-5556-49F1-9B91-0ED1E8698738}" destId="{709BE620-108D-454B-A2AD-E13E722FEE89}" srcOrd="0" destOrd="0" presId="urn:microsoft.com/office/officeart/2008/layout/CircularPictureCallout"/>
    <dgm:cxn modelId="{634380F3-5FE9-4189-B24C-96367034CBE7}" type="presParOf" srcId="{709BE620-108D-454B-A2AD-E13E722FEE89}" destId="{AFEE0616-E508-4BAE-9837-870AF299A460}" srcOrd="0" destOrd="0" presId="urn:microsoft.com/office/officeart/2008/layout/CircularPictureCallout"/>
    <dgm:cxn modelId="{030AF00E-543A-4A59-9D1C-F0FD1836AB9B}" type="presParOf" srcId="{72B135CF-5556-49F1-9B91-0ED1E8698738}" destId="{B1BD469F-D801-41F7-B38A-B7ED6AEAF898}"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5405DB-8000-482C-BD55-1A6455F74DE5}" type="doc">
      <dgm:prSet loTypeId="urn:microsoft.com/office/officeart/2008/layout/CircularPictureCallout" loCatId="picture" qsTypeId="urn:microsoft.com/office/officeart/2005/8/quickstyle/simple1" qsCatId="simple" csTypeId="urn:microsoft.com/office/officeart/2005/8/colors/accent1_2" csCatId="accent1"/>
      <dgm:spPr/>
    </dgm:pt>
    <dgm:pt modelId="{2C826CD1-B1D2-4066-A85A-CBA98F509E1D}">
      <dgm:prSet phldrT="[Texto]" phldr="1"/>
      <dgm:spPr/>
      <dgm:t>
        <a:bodyPr/>
        <a:lstStyle/>
        <a:p>
          <a:endParaRPr lang="es-CO" dirty="0"/>
        </a:p>
      </dgm:t>
    </dgm:pt>
    <dgm:pt modelId="{59530F22-454C-41EB-82A9-180C394350BB}" type="parTrans" cxnId="{9F38861E-BEB8-4AAF-A281-FEB40CEACFF9}">
      <dgm:prSet/>
      <dgm:spPr/>
      <dgm:t>
        <a:bodyPr/>
        <a:lstStyle/>
        <a:p>
          <a:endParaRPr lang="es-CO"/>
        </a:p>
      </dgm:t>
    </dgm:pt>
    <dgm:pt modelId="{72FB7E0D-33AD-4E61-9956-AA4B2F086C2C}" type="sibTrans" cxnId="{9F38861E-BEB8-4AAF-A281-FEB40CEACFF9}">
      <dgm:prSet/>
      <dgm:spPr>
        <a:blipFill>
          <a:blip xmlns:r="http://schemas.openxmlformats.org/officeDocument/2006/relationships" r:embed="rId1"/>
          <a:srcRect/>
          <a:stretch>
            <a:fillRect t="-17000" b="-17000"/>
          </a:stretch>
        </a:blipFill>
      </dgm:spPr>
      <dgm:t>
        <a:bodyPr/>
        <a:lstStyle/>
        <a:p>
          <a:endParaRPr lang="es-CO"/>
        </a:p>
      </dgm:t>
      <dgm:extLst>
        <a:ext uri="{E40237B7-FDA0-4F09-8148-C483321AD2D9}">
          <dgm14:cNvPr xmlns:dgm14="http://schemas.microsoft.com/office/drawing/2010/diagram" id="0" name="" descr="Una mujer con el cabello largo&#10;&#10;Descripción generada automáticamente">
            <a:extLst>
              <a:ext uri="{FF2B5EF4-FFF2-40B4-BE49-F238E27FC236}">
                <a16:creationId xmlns:a16="http://schemas.microsoft.com/office/drawing/2014/main" id="{A65D72C4-3032-4841-5B44-6C2E6E10E7A5}"/>
              </a:ext>
            </a:extLst>
          </dgm14:cNvPr>
        </a:ext>
      </dgm:extLst>
    </dgm:pt>
    <dgm:pt modelId="{CD7E458D-DC57-45A6-8116-7C57E0502EB0}" type="pres">
      <dgm:prSet presAssocID="{8C5405DB-8000-482C-BD55-1A6455F74DE5}" presName="Name0" presStyleCnt="0">
        <dgm:presLayoutVars>
          <dgm:chMax val="7"/>
          <dgm:chPref val="7"/>
          <dgm:dir/>
        </dgm:presLayoutVars>
      </dgm:prSet>
      <dgm:spPr/>
    </dgm:pt>
    <dgm:pt modelId="{CBDCCB49-D189-4B4E-A12A-E606CC64576A}" type="pres">
      <dgm:prSet presAssocID="{8C5405DB-8000-482C-BD55-1A6455F74DE5}" presName="Name1" presStyleCnt="0"/>
      <dgm:spPr/>
    </dgm:pt>
    <dgm:pt modelId="{49D66196-C539-4A73-BCF0-AF3B5818A0B2}" type="pres">
      <dgm:prSet presAssocID="{72FB7E0D-33AD-4E61-9956-AA4B2F086C2C}" presName="picture_1" presStyleCnt="0"/>
      <dgm:spPr/>
    </dgm:pt>
    <dgm:pt modelId="{99BF5189-905E-4CB9-883C-452E024337E9}" type="pres">
      <dgm:prSet presAssocID="{72FB7E0D-33AD-4E61-9956-AA4B2F086C2C}" presName="pictureRepeatNode" presStyleLbl="alignImgPlace1" presStyleIdx="0" presStyleCnt="1" custLinFactNeighborX="14822" custLinFactNeighborY="1303"/>
      <dgm:spPr/>
    </dgm:pt>
    <dgm:pt modelId="{FA82E9E6-B8F7-4A43-B6F6-322C7536D923}" type="pres">
      <dgm:prSet presAssocID="{2C826CD1-B1D2-4066-A85A-CBA98F509E1D}" presName="text_1" presStyleLbl="node1" presStyleIdx="0" presStyleCnt="0" custLinFactX="23130" custLinFactY="-100000" custLinFactNeighborX="100000" custLinFactNeighborY="-153603">
        <dgm:presLayoutVars>
          <dgm:bulletEnabled val="1"/>
        </dgm:presLayoutVars>
      </dgm:prSet>
      <dgm:spPr/>
    </dgm:pt>
  </dgm:ptLst>
  <dgm:cxnLst>
    <dgm:cxn modelId="{9F38861E-BEB8-4AAF-A281-FEB40CEACFF9}" srcId="{8C5405DB-8000-482C-BD55-1A6455F74DE5}" destId="{2C826CD1-B1D2-4066-A85A-CBA98F509E1D}" srcOrd="0" destOrd="0" parTransId="{59530F22-454C-41EB-82A9-180C394350BB}" sibTransId="{72FB7E0D-33AD-4E61-9956-AA4B2F086C2C}"/>
    <dgm:cxn modelId="{BD3D6435-CCFE-4149-AF30-FEFDF64B4A6F}" type="presOf" srcId="{2C826CD1-B1D2-4066-A85A-CBA98F509E1D}" destId="{FA82E9E6-B8F7-4A43-B6F6-322C7536D923}" srcOrd="0" destOrd="0" presId="urn:microsoft.com/office/officeart/2008/layout/CircularPictureCallout"/>
    <dgm:cxn modelId="{41BD17B4-FF51-47B0-86A5-02D745C16B3C}" type="presOf" srcId="{8C5405DB-8000-482C-BD55-1A6455F74DE5}" destId="{CD7E458D-DC57-45A6-8116-7C57E0502EB0}" srcOrd="0" destOrd="0" presId="urn:microsoft.com/office/officeart/2008/layout/CircularPictureCallout"/>
    <dgm:cxn modelId="{505644E1-6CE9-4418-BE47-638712D2882F}" type="presOf" srcId="{72FB7E0D-33AD-4E61-9956-AA4B2F086C2C}" destId="{99BF5189-905E-4CB9-883C-452E024337E9}" srcOrd="0" destOrd="0" presId="urn:microsoft.com/office/officeart/2008/layout/CircularPictureCallout"/>
    <dgm:cxn modelId="{11580561-132E-46E4-9053-45E831554E59}" type="presParOf" srcId="{CD7E458D-DC57-45A6-8116-7C57E0502EB0}" destId="{CBDCCB49-D189-4B4E-A12A-E606CC64576A}" srcOrd="0" destOrd="0" presId="urn:microsoft.com/office/officeart/2008/layout/CircularPictureCallout"/>
    <dgm:cxn modelId="{1F5368BF-80A5-44D2-A546-84E3CE1AEBD3}" type="presParOf" srcId="{CBDCCB49-D189-4B4E-A12A-E606CC64576A}" destId="{49D66196-C539-4A73-BCF0-AF3B5818A0B2}" srcOrd="0" destOrd="0" presId="urn:microsoft.com/office/officeart/2008/layout/CircularPictureCallout"/>
    <dgm:cxn modelId="{9E943C68-50E7-4BAF-A2D2-35AEAAF95D33}" type="presParOf" srcId="{49D66196-C539-4A73-BCF0-AF3B5818A0B2}" destId="{99BF5189-905E-4CB9-883C-452E024337E9}" srcOrd="0" destOrd="0" presId="urn:microsoft.com/office/officeart/2008/layout/CircularPictureCallout"/>
    <dgm:cxn modelId="{56309832-097E-4F46-BE45-C78A8E6C9B63}" type="presParOf" srcId="{CBDCCB49-D189-4B4E-A12A-E606CC64576A}" destId="{FA82E9E6-B8F7-4A43-B6F6-322C7536D923}"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63C387-F474-43B0-9607-D33ECDE77B34}" type="doc">
      <dgm:prSet loTypeId="urn:microsoft.com/office/officeart/2008/layout/CircularPictureCallout" loCatId="picture" qsTypeId="urn:microsoft.com/office/officeart/2005/8/quickstyle/simple1" qsCatId="simple" csTypeId="urn:microsoft.com/office/officeart/2005/8/colors/accent1_2" csCatId="accent1"/>
      <dgm:spPr/>
    </dgm:pt>
    <dgm:pt modelId="{70B984DD-B4E6-4687-A42C-1C4B178AEA4D}">
      <dgm:prSet phldrT="[Texto]" phldr="1"/>
      <dgm:spPr/>
      <dgm:t>
        <a:bodyPr/>
        <a:lstStyle/>
        <a:p>
          <a:endParaRPr lang="es-CO" dirty="0"/>
        </a:p>
      </dgm:t>
    </dgm:pt>
    <dgm:pt modelId="{077D0529-8483-4299-85E2-562E7D2EB8AD}" type="parTrans" cxnId="{80AA4D57-2CC5-46CD-814E-F819DBC930B1}">
      <dgm:prSet/>
      <dgm:spPr/>
      <dgm:t>
        <a:bodyPr/>
        <a:lstStyle/>
        <a:p>
          <a:endParaRPr lang="es-CO"/>
        </a:p>
      </dgm:t>
    </dgm:pt>
    <dgm:pt modelId="{0624684A-A15A-4EEB-88ED-0F2756F4A48D}" type="sibTrans" cxnId="{80AA4D57-2CC5-46CD-814E-F819DBC930B1}">
      <dgm:prSet/>
      <dgm:spPr>
        <a:blipFill>
          <a:blip xmlns:r="http://schemas.openxmlformats.org/officeDocument/2006/relationships" r:embed="rId1"/>
          <a:srcRect/>
          <a:stretch>
            <a:fillRect t="-23000" b="-23000"/>
          </a:stretch>
        </a:blipFill>
      </dgm:spPr>
      <dgm:t>
        <a:bodyPr/>
        <a:lstStyle/>
        <a:p>
          <a:endParaRPr lang="es-CO"/>
        </a:p>
      </dgm:t>
      <dgm:extLst>
        <a:ext uri="{E40237B7-FDA0-4F09-8148-C483321AD2D9}">
          <dgm14:cNvPr xmlns:dgm14="http://schemas.microsoft.com/office/drawing/2010/diagram" id="0" name="" descr="Una mujer con el cabello largo&#10;&#10;Descripción generada automáticamente">
            <a:extLst>
              <a:ext uri="{FF2B5EF4-FFF2-40B4-BE49-F238E27FC236}">
                <a16:creationId xmlns:a16="http://schemas.microsoft.com/office/drawing/2014/main" id="{BB331710-7916-B391-1A41-FFD4623EDE97}"/>
              </a:ext>
            </a:extLst>
          </dgm14:cNvPr>
        </a:ext>
      </dgm:extLst>
    </dgm:pt>
    <dgm:pt modelId="{1DC56628-9017-4092-8271-3D44D53A3D1A}" type="pres">
      <dgm:prSet presAssocID="{5F63C387-F474-43B0-9607-D33ECDE77B34}" presName="Name0" presStyleCnt="0">
        <dgm:presLayoutVars>
          <dgm:chMax val="7"/>
          <dgm:chPref val="7"/>
          <dgm:dir/>
        </dgm:presLayoutVars>
      </dgm:prSet>
      <dgm:spPr/>
    </dgm:pt>
    <dgm:pt modelId="{BFDDA274-7538-490A-8AC9-80F17C166CB9}" type="pres">
      <dgm:prSet presAssocID="{5F63C387-F474-43B0-9607-D33ECDE77B34}" presName="Name1" presStyleCnt="0"/>
      <dgm:spPr/>
    </dgm:pt>
    <dgm:pt modelId="{471A722D-E72C-43A6-B9A2-C0B6E6E1D3BE}" type="pres">
      <dgm:prSet presAssocID="{0624684A-A15A-4EEB-88ED-0F2756F4A48D}" presName="picture_1" presStyleCnt="0"/>
      <dgm:spPr/>
    </dgm:pt>
    <dgm:pt modelId="{169DA183-1159-4BDE-BB76-2C29B6E03694}" type="pres">
      <dgm:prSet presAssocID="{0624684A-A15A-4EEB-88ED-0F2756F4A48D}" presName="pictureRepeatNode" presStyleLbl="alignImgPlace1" presStyleIdx="0" presStyleCnt="1" custLinFactNeighborX="-24411" custLinFactNeighborY="-44004"/>
      <dgm:spPr/>
    </dgm:pt>
    <dgm:pt modelId="{87A3C01C-4E69-48FD-AD61-2B4865259ECB}" type="pres">
      <dgm:prSet presAssocID="{70B984DD-B4E6-4687-A42C-1C4B178AEA4D}" presName="text_1" presStyleLbl="node1" presStyleIdx="0" presStyleCnt="0" custLinFactY="36710" custLinFactNeighborX="42129" custLinFactNeighborY="100000">
        <dgm:presLayoutVars>
          <dgm:bulletEnabled val="1"/>
        </dgm:presLayoutVars>
      </dgm:prSet>
      <dgm:spPr/>
    </dgm:pt>
  </dgm:ptLst>
  <dgm:cxnLst>
    <dgm:cxn modelId="{80AA4D57-2CC5-46CD-814E-F819DBC930B1}" srcId="{5F63C387-F474-43B0-9607-D33ECDE77B34}" destId="{70B984DD-B4E6-4687-A42C-1C4B178AEA4D}" srcOrd="0" destOrd="0" parTransId="{077D0529-8483-4299-85E2-562E7D2EB8AD}" sibTransId="{0624684A-A15A-4EEB-88ED-0F2756F4A48D}"/>
    <dgm:cxn modelId="{C742D4D6-A48D-40BA-A236-A5F8F5D2E03A}" type="presOf" srcId="{5F63C387-F474-43B0-9607-D33ECDE77B34}" destId="{1DC56628-9017-4092-8271-3D44D53A3D1A}" srcOrd="0" destOrd="0" presId="urn:microsoft.com/office/officeart/2008/layout/CircularPictureCallout"/>
    <dgm:cxn modelId="{D791A6F2-5AE8-4028-A9B8-E67F3CCFB6EB}" type="presOf" srcId="{0624684A-A15A-4EEB-88ED-0F2756F4A48D}" destId="{169DA183-1159-4BDE-BB76-2C29B6E03694}" srcOrd="0" destOrd="0" presId="urn:microsoft.com/office/officeart/2008/layout/CircularPictureCallout"/>
    <dgm:cxn modelId="{52495AF5-0E68-441E-9083-050B7A0E8E2C}" type="presOf" srcId="{70B984DD-B4E6-4687-A42C-1C4B178AEA4D}" destId="{87A3C01C-4E69-48FD-AD61-2B4865259ECB}" srcOrd="0" destOrd="0" presId="urn:microsoft.com/office/officeart/2008/layout/CircularPictureCallout"/>
    <dgm:cxn modelId="{C1D4EAC8-BDDC-45C8-B507-AA2E65D1EE8C}" type="presParOf" srcId="{1DC56628-9017-4092-8271-3D44D53A3D1A}" destId="{BFDDA274-7538-490A-8AC9-80F17C166CB9}" srcOrd="0" destOrd="0" presId="urn:microsoft.com/office/officeart/2008/layout/CircularPictureCallout"/>
    <dgm:cxn modelId="{F83CFB5D-7BC9-4FA0-9BBB-82DF1D2E916D}" type="presParOf" srcId="{BFDDA274-7538-490A-8AC9-80F17C166CB9}" destId="{471A722D-E72C-43A6-B9A2-C0B6E6E1D3BE}" srcOrd="0" destOrd="0" presId="urn:microsoft.com/office/officeart/2008/layout/CircularPictureCallout"/>
    <dgm:cxn modelId="{6BB6902D-AEA9-4318-A81C-124F12C53216}" type="presParOf" srcId="{471A722D-E72C-43A6-B9A2-C0B6E6E1D3BE}" destId="{169DA183-1159-4BDE-BB76-2C29B6E03694}" srcOrd="0" destOrd="0" presId="urn:microsoft.com/office/officeart/2008/layout/CircularPictureCallout"/>
    <dgm:cxn modelId="{F42E5044-6260-4A13-86BB-1EBE3DB18B18}" type="presParOf" srcId="{BFDDA274-7538-490A-8AC9-80F17C166CB9}" destId="{87A3C01C-4E69-48FD-AD61-2B4865259ECB}"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E0616-E508-4BAE-9837-870AF299A460}">
      <dsp:nvSpPr>
        <dsp:cNvPr id="0" name=""/>
        <dsp:cNvSpPr/>
      </dsp:nvSpPr>
      <dsp:spPr>
        <a:xfrm>
          <a:off x="1432799" y="881887"/>
          <a:ext cx="2424825" cy="2399635"/>
        </a:xfrm>
        <a:prstGeom prst="ellipse">
          <a:avLst/>
        </a:prstGeom>
        <a:blipFill>
          <a:blip xmlns:r="http://schemas.openxmlformats.org/officeDocument/2006/relationships" r:embed="rId1"/>
          <a:srcRect/>
          <a:stretch>
            <a:fillRect t="-39000" b="-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BD469F-D801-41F7-B38A-B7ED6AEAF898}">
      <dsp:nvSpPr>
        <dsp:cNvPr id="0" name=""/>
        <dsp:cNvSpPr/>
      </dsp:nvSpPr>
      <dsp:spPr>
        <a:xfrm>
          <a:off x="150070" y="165456"/>
          <a:ext cx="1234440" cy="6365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endParaRPr lang="es-CO" sz="3200" kern="1200" dirty="0"/>
        </a:p>
      </dsp:txBody>
      <dsp:txXfrm>
        <a:off x="150070" y="165456"/>
        <a:ext cx="1234440" cy="636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F5189-905E-4CB9-883C-452E024337E9}">
      <dsp:nvSpPr>
        <dsp:cNvPr id="0" name=""/>
        <dsp:cNvSpPr/>
      </dsp:nvSpPr>
      <dsp:spPr>
        <a:xfrm>
          <a:off x="1667059" y="2176634"/>
          <a:ext cx="2571750" cy="2571750"/>
        </a:xfrm>
        <a:prstGeom prst="ellipse">
          <a:avLst/>
        </a:prstGeom>
        <a:blipFill>
          <a:blip xmlns:r="http://schemas.openxmlformats.org/officeDocument/2006/relationships" r:embed="rId1"/>
          <a:srcRect/>
          <a:stretch>
            <a:fillRect t="-17000" b="-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82E9E6-B8F7-4A43-B6F6-322C7536D923}">
      <dsp:nvSpPr>
        <dsp:cNvPr id="0" name=""/>
        <dsp:cNvSpPr/>
      </dsp:nvSpPr>
      <dsp:spPr>
        <a:xfrm>
          <a:off x="3497579" y="1356452"/>
          <a:ext cx="1645920" cy="84867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911350">
            <a:lnSpc>
              <a:spcPct val="90000"/>
            </a:lnSpc>
            <a:spcBef>
              <a:spcPct val="0"/>
            </a:spcBef>
            <a:spcAft>
              <a:spcPct val="35000"/>
            </a:spcAft>
            <a:buNone/>
          </a:pPr>
          <a:endParaRPr lang="es-CO" sz="4300" kern="1200" dirty="0"/>
        </a:p>
      </dsp:txBody>
      <dsp:txXfrm>
        <a:off x="3497579" y="1356452"/>
        <a:ext cx="1645920" cy="8486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DA183-1159-4BDE-BB76-2C29B6E03694}">
      <dsp:nvSpPr>
        <dsp:cNvPr id="0" name=""/>
        <dsp:cNvSpPr/>
      </dsp:nvSpPr>
      <dsp:spPr>
        <a:xfrm>
          <a:off x="600705" y="1222243"/>
          <a:ext cx="2347513" cy="2347513"/>
        </a:xfrm>
        <a:prstGeom prst="ellipse">
          <a:avLst/>
        </a:prstGeom>
        <a:blipFill>
          <a:blip xmlns:r="http://schemas.openxmlformats.org/officeDocument/2006/relationships" r:embed="rId1"/>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A3C01C-4E69-48FD-AD61-2B4865259ECB}">
      <dsp:nvSpPr>
        <dsp:cNvPr id="0" name=""/>
        <dsp:cNvSpPr/>
      </dsp:nvSpPr>
      <dsp:spPr>
        <a:xfrm>
          <a:off x="2229258" y="4560836"/>
          <a:ext cx="1502408" cy="7746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778000">
            <a:lnSpc>
              <a:spcPct val="90000"/>
            </a:lnSpc>
            <a:spcBef>
              <a:spcPct val="0"/>
            </a:spcBef>
            <a:spcAft>
              <a:spcPct val="35000"/>
            </a:spcAft>
            <a:buNone/>
          </a:pPr>
          <a:endParaRPr lang="es-CO" sz="4000" kern="1200"/>
        </a:p>
      </dsp:txBody>
      <dsp:txXfrm>
        <a:off x="2229258" y="4560836"/>
        <a:ext cx="1502408" cy="774679"/>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493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3: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2.xml"/><Relationship Id="rId16" Type="http://schemas.openxmlformats.org/officeDocument/2006/relationships/diagramLayout" Target="../diagrams/layout3.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4.png"/><Relationship Id="rId9" Type="http://schemas.microsoft.com/office/2007/relationships/diagramDrawing" Target="../diagrams/drawing1.xml"/><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4.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p:cNvPicPr preferRelativeResize="0"/>
          <p:nvPr/>
        </p:nvPicPr>
        <p:blipFill rotWithShape="1">
          <a:blip r:embed="rId3">
            <a:alphaModFix/>
          </a:blip>
          <a:srcRect/>
          <a:stretch/>
        </p:blipFill>
        <p:spPr>
          <a:xfrm>
            <a:off x="0" y="0"/>
            <a:ext cx="10301989"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marL="0" marR="0" lvl="0" indent="457200" algn="r" rtl="0">
              <a:lnSpc>
                <a:spcPct val="90000"/>
              </a:lnSpc>
              <a:spcBef>
                <a:spcPts val="0"/>
              </a:spcBef>
              <a:spcAft>
                <a:spcPts val="0"/>
              </a:spcAft>
              <a:buClr>
                <a:srgbClr val="000000"/>
              </a:buClr>
              <a:buSzPts val="3600"/>
              <a:buFont typeface="Arial"/>
              <a:buNone/>
            </a:pPr>
            <a:r>
              <a:rPr lang="en-US" sz="3800" b="0" i="0" u="none" strike="noStrike" cap="none">
                <a:solidFill>
                  <a:srgbClr val="000000"/>
                </a:solidFill>
                <a:latin typeface="Arial"/>
                <a:ea typeface="Arial"/>
                <a:cs typeface="Arial"/>
                <a:sym typeface="Arial"/>
              </a:rPr>
              <a:t>THE SAME TITLE THAT YOU USED IN THE TECHNICAL REPORT GOES HERE</a:t>
            </a:r>
            <a:endParaRPr sz="3800" b="0" i="0" u="none" strike="noStrike" cap="none">
              <a:solidFill>
                <a:srgbClr val="000000"/>
              </a:solidFill>
              <a:latin typeface="Arial"/>
              <a:ea typeface="Arial"/>
              <a:cs typeface="Arial"/>
              <a:sym typeface="Arial"/>
            </a:endParaRPr>
          </a:p>
        </p:txBody>
      </p:sp>
      <p:sp>
        <p:nvSpPr>
          <p:cNvPr id="193" name="Google Shape;193;p1"/>
          <p:cNvSpPr/>
          <p:nvPr/>
        </p:nvSpPr>
        <p:spPr>
          <a:xfrm>
            <a:off x="8108760" y="53340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 same title as in the report</a:t>
            </a:r>
            <a:endParaRPr sz="1400" b="0" i="0" u="none" strike="noStrike" cap="none">
              <a:solidFill>
                <a:schemeClr val="accent2"/>
              </a:solidFill>
              <a:latin typeface="Arial"/>
              <a:ea typeface="Arial"/>
              <a:cs typeface="Arial"/>
              <a:sym typeface="Arial"/>
            </a:endParaRPr>
          </a:p>
        </p:txBody>
      </p:sp>
      <p:sp>
        <p:nvSpPr>
          <p:cNvPr id="194" name="Google Shape;194;p1"/>
          <p:cNvSpPr/>
          <p:nvPr/>
        </p:nvSpPr>
        <p:spPr>
          <a:xfrm rot="10800000" flipH="1">
            <a:off x="7341950" y="865535"/>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195" name="Google Shape;195;p1"/>
          <p:cNvSpPr/>
          <p:nvPr/>
        </p:nvSpPr>
        <p:spPr>
          <a:xfrm rot="10800000" flipH="1">
            <a:off x="4292075" y="947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196" name="Google Shape;196;p1"/>
          <p:cNvSpPr/>
          <p:nvPr/>
        </p:nvSpPr>
        <p:spPr>
          <a:xfrm>
            <a:off x="4703260" y="500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a:t>
            </a:r>
            <a:r>
              <a:rPr lang="en-US" i="1">
                <a:solidFill>
                  <a:schemeClr val="accent2"/>
                </a:solidFill>
              </a:rPr>
              <a:t>can</a:t>
            </a:r>
            <a:r>
              <a:rPr lang="en-US" sz="1400" b="0" i="1" u="none" strike="noStrike" cap="none">
                <a:solidFill>
                  <a:schemeClr val="accent2"/>
                </a:solidFill>
                <a:latin typeface="Arial"/>
                <a:ea typeface="Arial"/>
                <a:cs typeface="Arial"/>
                <a:sym typeface="Arial"/>
              </a:rPr>
              <a:t> change this picture</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4" name="Google Shape;574;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1" name="Google Shape;581;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2" name="Google Shape;582;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of a citation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sp>
        <p:nvSpPr>
          <p:cNvPr id="211" name="Google Shape;211;p2"/>
          <p:cNvSpPr/>
          <p:nvPr/>
        </p:nvSpPr>
        <p:spPr>
          <a:xfrm>
            <a:off x="4927445" y="4181236"/>
            <a:ext cx="2192760" cy="144509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dirty="0" err="1">
                <a:solidFill>
                  <a:srgbClr val="001E33"/>
                </a:solidFill>
                <a:latin typeface="Arial"/>
                <a:ea typeface="Arial"/>
                <a:cs typeface="Arial"/>
                <a:sym typeface="Arial"/>
              </a:rPr>
              <a:t>Maria</a:t>
            </a:r>
            <a:r>
              <a:rPr lang="es-CO" sz="2200" b="1" i="0" u="none" strike="noStrike" cap="none" dirty="0">
                <a:solidFill>
                  <a:srgbClr val="001E33"/>
                </a:solidFill>
                <a:latin typeface="Arial"/>
                <a:ea typeface="Arial"/>
                <a:cs typeface="Arial"/>
                <a:sym typeface="Arial"/>
              </a:rPr>
              <a:t> Camila Raigosa</a:t>
            </a:r>
          </a:p>
          <a:p>
            <a:pPr marL="0" marR="0" lvl="0" indent="0" algn="ctr" rtl="0">
              <a:lnSpc>
                <a:spcPct val="100000"/>
              </a:lnSpc>
              <a:spcBef>
                <a:spcPts val="0"/>
              </a:spcBef>
              <a:spcAft>
                <a:spcPts val="0"/>
              </a:spcAft>
              <a:buClr>
                <a:srgbClr val="000000"/>
              </a:buClr>
              <a:buSzPts val="2200"/>
              <a:buFont typeface="Arial"/>
              <a:buNone/>
            </a:pPr>
            <a:r>
              <a:rPr lang="es-CO" sz="2200" i="0" u="none" strike="noStrike" cap="none" dirty="0" err="1">
                <a:solidFill>
                  <a:srgbClr val="001E33"/>
                </a:solidFill>
                <a:latin typeface="Arial"/>
                <a:ea typeface="Arial"/>
                <a:cs typeface="Arial"/>
                <a:sym typeface="Arial"/>
              </a:rPr>
              <a:t>Investigator</a:t>
            </a:r>
            <a:endParaRPr sz="220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212" name="Google Shape;212;p2"/>
          <p:cNvSpPr/>
          <p:nvPr/>
        </p:nvSpPr>
        <p:spPr>
          <a:xfrm>
            <a:off x="781214" y="4144556"/>
            <a:ext cx="2192760" cy="76798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dirty="0">
                <a:solidFill>
                  <a:srgbClr val="001E33"/>
                </a:solidFill>
              </a:rPr>
              <a:t>Mariana García</a:t>
            </a: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Investigator</a:t>
            </a:r>
            <a:endParaRPr lang="en-US" sz="2200" b="1" dirty="0">
              <a:solidFill>
                <a:srgbClr val="001E33"/>
              </a:solidFill>
            </a:endParaRPr>
          </a:p>
        </p:txBody>
      </p:sp>
      <p:sp>
        <p:nvSpPr>
          <p:cNvPr id="213" name="Google Shape;213;p2"/>
          <p:cNvSpPr/>
          <p:nvPr/>
        </p:nvSpPr>
        <p:spPr>
          <a:xfrm>
            <a:off x="3135855" y="1064480"/>
            <a:ext cx="293250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sp>
        <p:nvSpPr>
          <p:cNvPr id="215" name="Google Shape;215;p2"/>
          <p:cNvSpPr/>
          <p:nvPr/>
        </p:nvSpPr>
        <p:spPr>
          <a:xfrm>
            <a:off x="1924350" y="5292650"/>
            <a:ext cx="322350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pic>
        <p:nvPicPr>
          <p:cNvPr id="218" name="Google Shape;218;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https://github.com/httpsmariana/proyecto-1</a:t>
            </a:r>
            <a:endParaRPr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1" u="none" strike="noStrike" cap="none" dirty="0">
              <a:solidFill>
                <a:schemeClr val="accent2"/>
              </a:solidFill>
              <a:latin typeface="Arial"/>
              <a:ea typeface="Arial"/>
              <a:cs typeface="Arial"/>
              <a:sym typeface="Arial"/>
            </a:endParaRPr>
          </a:p>
        </p:txBody>
      </p:sp>
      <p:sp>
        <p:nvSpPr>
          <p:cNvPr id="223" name="Google Shape;223;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sp>
        <p:nvSpPr>
          <p:cNvPr id="7" name="Google Shape;211;p2">
            <a:extLst>
              <a:ext uri="{FF2B5EF4-FFF2-40B4-BE49-F238E27FC236}">
                <a16:creationId xmlns:a16="http://schemas.microsoft.com/office/drawing/2014/main" id="{3794E514-C339-1C3F-84E8-BFC9A585B348}"/>
              </a:ext>
            </a:extLst>
          </p:cNvPr>
          <p:cNvSpPr/>
          <p:nvPr/>
        </p:nvSpPr>
        <p:spPr>
          <a:xfrm>
            <a:off x="9061038" y="4181236"/>
            <a:ext cx="2192760" cy="144509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Isabella Márquez</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s-CO" sz="2200" b="0" i="0" u="none" strike="noStrike" cap="none" dirty="0" err="1">
                <a:solidFill>
                  <a:srgbClr val="001E33"/>
                </a:solidFill>
                <a:latin typeface="Arial"/>
                <a:ea typeface="Arial"/>
                <a:cs typeface="Arial"/>
                <a:sym typeface="Arial"/>
              </a:rPr>
              <a:t>Writer</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graphicFrame>
        <p:nvGraphicFramePr>
          <p:cNvPr id="10" name="Diagrama 9">
            <a:extLst>
              <a:ext uri="{FF2B5EF4-FFF2-40B4-BE49-F238E27FC236}">
                <a16:creationId xmlns:a16="http://schemas.microsoft.com/office/drawing/2014/main" id="{511BA25F-6104-1FE1-02B5-925C9E847747}"/>
              </a:ext>
            </a:extLst>
          </p:cNvPr>
          <p:cNvGraphicFramePr/>
          <p:nvPr>
            <p:extLst>
              <p:ext uri="{D42A27DB-BD31-4B8C-83A1-F6EECF244321}">
                <p14:modId xmlns:p14="http://schemas.microsoft.com/office/powerpoint/2010/main" val="3478630002"/>
              </p:ext>
            </p:extLst>
          </p:nvPr>
        </p:nvGraphicFramePr>
        <p:xfrm>
          <a:off x="3386028" y="751675"/>
          <a:ext cx="3857625" cy="685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3" name="Diagrama 12">
            <a:extLst>
              <a:ext uri="{FF2B5EF4-FFF2-40B4-BE49-F238E27FC236}">
                <a16:creationId xmlns:a16="http://schemas.microsoft.com/office/drawing/2014/main" id="{42485620-E597-27CE-8057-6E051C394C15}"/>
              </a:ext>
            </a:extLst>
          </p:cNvPr>
          <p:cNvGraphicFramePr/>
          <p:nvPr>
            <p:extLst>
              <p:ext uri="{D42A27DB-BD31-4B8C-83A1-F6EECF244321}">
                <p14:modId xmlns:p14="http://schemas.microsoft.com/office/powerpoint/2010/main" val="84512236"/>
              </p:ext>
            </p:extLst>
          </p:nvPr>
        </p:nvGraphicFramePr>
        <p:xfrm>
          <a:off x="-1153454" y="-697320"/>
          <a:ext cx="5143500" cy="685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6" name="Diagrama 15">
            <a:extLst>
              <a:ext uri="{FF2B5EF4-FFF2-40B4-BE49-F238E27FC236}">
                <a16:creationId xmlns:a16="http://schemas.microsoft.com/office/drawing/2014/main" id="{2AE5FADB-3331-ED2B-7A60-1423BC6EF4E7}"/>
              </a:ext>
            </a:extLst>
          </p:cNvPr>
          <p:cNvGraphicFramePr/>
          <p:nvPr>
            <p:extLst>
              <p:ext uri="{D42A27DB-BD31-4B8C-83A1-F6EECF244321}">
                <p14:modId xmlns:p14="http://schemas.microsoft.com/office/powerpoint/2010/main" val="1412518588"/>
              </p:ext>
            </p:extLst>
          </p:nvPr>
        </p:nvGraphicFramePr>
        <p:xfrm>
          <a:off x="8460336" y="379736"/>
          <a:ext cx="4695026" cy="6858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040" y="-1152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grpSp>
        <p:nvGrpSpPr>
          <p:cNvPr id="205" name="Google Shape;205;p2"/>
          <p:cNvGrpSpPr/>
          <p:nvPr/>
        </p:nvGrpSpPr>
        <p:grpSpPr>
          <a:xfrm>
            <a:off x="6631543" y="1675955"/>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 name="Google Shape;210;p2"/>
          <p:cNvSpPr/>
          <p:nvPr/>
        </p:nvSpPr>
        <p:spPr>
          <a:xfrm>
            <a:off x="6631543" y="4529657"/>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Mauricio Toro</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Data preparation</a:t>
            </a:r>
            <a:endParaRPr sz="2200" b="0" i="0" u="none" strike="noStrike" cap="none" dirty="0">
              <a:solidFill>
                <a:srgbClr val="001E33"/>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https://github.com/httpsmariana/proyecto-1</a:t>
            </a:r>
            <a:endParaRPr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2299680" y="4517794"/>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Andrea Serna</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Literature review</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1" u="none" strike="noStrike" cap="none" dirty="0">
              <a:solidFill>
                <a:schemeClr val="accent2"/>
              </a:solidFill>
              <a:latin typeface="Arial"/>
              <a:ea typeface="Arial"/>
              <a:cs typeface="Arial"/>
              <a:sym typeface="Arial"/>
            </a:endParaRPr>
          </a:p>
        </p:txBody>
      </p:sp>
      <p:sp>
        <p:nvSpPr>
          <p:cNvPr id="223" name="Google Shape;223;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accent2"/>
              </a:solidFill>
              <a:latin typeface="Arial"/>
              <a:ea typeface="Arial"/>
              <a:cs typeface="Arial"/>
              <a:sym typeface="Arial"/>
            </a:endParaRPr>
          </a:p>
        </p:txBody>
      </p:sp>
      <p:grpSp>
        <p:nvGrpSpPr>
          <p:cNvPr id="224" name="Google Shape;224;p2"/>
          <p:cNvGrpSpPr/>
          <p:nvPr/>
        </p:nvGrpSpPr>
        <p:grpSpPr>
          <a:xfrm>
            <a:off x="2336326" y="1742589"/>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8" name="Google Shape;228;p2"/>
          <p:cNvSpPr/>
          <p:nvPr/>
        </p:nvSpPr>
        <p:spPr>
          <a:xfrm>
            <a:off x="674065" y="27891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chemeClr val="accent2"/>
              </a:solidFill>
              <a:latin typeface="Arial"/>
              <a:ea typeface="Arial"/>
              <a:cs typeface="Arial"/>
              <a:sym typeface="Arial"/>
            </a:endParaRPr>
          </a:p>
        </p:txBody>
      </p:sp>
    </p:spTree>
    <p:extLst>
      <p:ext uri="{BB962C8B-B14F-4D97-AF65-F5344CB8AC3E}">
        <p14:creationId xmlns:p14="http://schemas.microsoft.com/office/powerpoint/2010/main" val="378926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5" name="Google Shape;235;p6"/>
          <p:cNvSpPr/>
          <p:nvPr/>
        </p:nvSpPr>
        <p:spPr>
          <a:xfrm rot="10800000" flipH="1">
            <a:off x="4268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36" name="Google Shape;236;p6"/>
          <p:cNvSpPr/>
          <p:nvPr/>
        </p:nvSpPr>
        <p:spPr>
          <a:xfrm>
            <a:off x="5108880" y="4128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37" name="Google Shape;237;p6"/>
          <p:cNvSpPr/>
          <p:nvPr/>
        </p:nvSpPr>
        <p:spPr>
          <a:xfrm>
            <a:off x="8163950" y="54435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first delivery</a:t>
            </a:r>
            <a:endParaRPr sz="1400" b="0" i="0" u="none" strike="noStrike" cap="none">
              <a:solidFill>
                <a:schemeClr val="accent2"/>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39" name="Google Shape;239;p6"/>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It may not be necessary to</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change anything on this slide</a:t>
            </a:r>
            <a:endParaRPr sz="1400" b="0" i="0" u="none" strike="noStrike" cap="none">
              <a:solidFill>
                <a:schemeClr val="accent2"/>
              </a:solidFill>
              <a:latin typeface="Arial"/>
              <a:ea typeface="Arial"/>
              <a:cs typeface="Arial"/>
              <a:sym typeface="Arial"/>
            </a:endParaRPr>
          </a:p>
        </p:txBody>
      </p:sp>
      <p:sp>
        <p:nvSpPr>
          <p:cNvPr id="240" name="Google Shape;240;p6"/>
          <p:cNvSpPr/>
          <p:nvPr/>
        </p:nvSpPr>
        <p:spPr>
          <a:xfrm>
            <a:off x="4435001" y="5216481"/>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41" name="Google Shape;241;p6"/>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Shortest path algorithm </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sp>
        <p:nvSpPr>
          <p:cNvPr id="265" name="Google Shape;265;g105e9140ba5_0_31"/>
          <p:cNvSpPr/>
          <p:nvPr/>
        </p:nvSpPr>
        <p:spPr>
          <a:xfrm rot="10800000" flipH="1">
            <a:off x="3506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66" name="Google Shape;266;g105e9140ba5_0_31"/>
          <p:cNvSpPr/>
          <p:nvPr/>
        </p:nvSpPr>
        <p:spPr>
          <a:xfrm>
            <a:off x="4346880" y="4128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67" name="Google Shape;267;g105e9140ba5_0_3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grpSp>
        <p:nvGrpSpPr>
          <p:cNvPr id="268" name="Google Shape;268;g105e9140ba5_0_31"/>
          <p:cNvGrpSpPr/>
          <p:nvPr/>
        </p:nvGrpSpPr>
        <p:grpSpPr>
          <a:xfrm>
            <a:off x="1886475" y="2042950"/>
            <a:ext cx="1337625" cy="2131500"/>
            <a:chOff x="10299150" y="1494000"/>
            <a:chExt cx="1337625" cy="2131500"/>
          </a:xfrm>
        </p:grpSpPr>
        <p:sp>
          <p:nvSpPr>
            <p:cNvPr id="269" name="Google Shape;269;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8" name="Google Shape;278;g105e9140ba5_0_31"/>
            <p:cNvCxnSpPr>
              <a:stCxn id="269" idx="5"/>
              <a:endCxn id="27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0" idx="6"/>
              <a:endCxn id="272"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71" idx="6"/>
              <a:endCxn id="273"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77" idx="7"/>
              <a:endCxn id="27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1" idx="7"/>
              <a:endCxn id="272"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0" idx="7"/>
              <a:endCxn id="27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2" idx="7"/>
              <a:endCxn id="27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4" idx="5"/>
              <a:endCxn id="27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3" idx="6"/>
              <a:endCxn id="275"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7" name="Google Shape;287;g105e9140ba5_0_31"/>
            <p:cNvCxnSpPr>
              <a:stCxn id="272" idx="6"/>
              <a:endCxn id="27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8" name="Google Shape;288;g105e9140ba5_0_31"/>
            <p:cNvCxnSpPr>
              <a:stCxn id="273" idx="7"/>
              <a:endCxn id="27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0" name="Google Shape;290;g105e9140ba5_0_31"/>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Add the name of your</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algorithm</a:t>
            </a:r>
            <a:endParaRPr sz="1400" b="0" i="0" u="none" strike="noStrike" cap="none">
              <a:solidFill>
                <a:schemeClr val="accent2"/>
              </a:solidFill>
              <a:latin typeface="Arial"/>
              <a:ea typeface="Arial"/>
              <a:cs typeface="Arial"/>
              <a:sym typeface="Arial"/>
            </a:endParaRPr>
          </a:p>
        </p:txBody>
      </p:sp>
      <p:sp>
        <p:nvSpPr>
          <p:cNvPr id="291" name="Google Shape;291;g105e9140ba5_0_31"/>
          <p:cNvSpPr/>
          <p:nvPr/>
        </p:nvSpPr>
        <p:spPr>
          <a:xfrm flipH="1">
            <a:off x="6749563" y="3607027"/>
            <a:ext cx="420498" cy="139390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92" name="Google Shape;292;g105e9140ba5_0_31"/>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01E33"/>
                </a:solidFill>
                <a:latin typeface="Arial"/>
                <a:ea typeface="Arial"/>
                <a:cs typeface="Arial"/>
                <a:sym typeface="Arial"/>
              </a:rPr>
              <a:t>Please type in the name of your algorithm</a:t>
            </a:r>
            <a:endParaRPr sz="2100" b="1" i="0" u="none" strike="noStrike" cap="none">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7" name="Google Shape;297;g105e9140ba5_0_31"/>
          <p:cNvGrpSpPr/>
          <p:nvPr/>
        </p:nvGrpSpPr>
        <p:grpSpPr>
          <a:xfrm>
            <a:off x="9309025" y="2042950"/>
            <a:ext cx="1337625" cy="2131500"/>
            <a:chOff x="10299150" y="1494000"/>
            <a:chExt cx="1337625" cy="2131500"/>
          </a:xfrm>
        </p:grpSpPr>
        <p:sp>
          <p:nvSpPr>
            <p:cNvPr id="298" name="Google Shape;298;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g105e9140ba5_0_31"/>
            <p:cNvCxnSpPr>
              <a:stCxn id="298" idx="5"/>
              <a:endCxn id="303"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299" idx="6"/>
              <a:endCxn id="301"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9" name="Google Shape;309;g105e9140ba5_0_31"/>
            <p:cNvCxnSpPr>
              <a:stCxn id="300" idx="6"/>
              <a:endCxn id="302"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306" idx="7"/>
              <a:endCxn id="302"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300" idx="7"/>
              <a:endCxn id="301"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299" idx="7"/>
              <a:endCxn id="303"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1" idx="7"/>
              <a:endCxn id="305"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303" idx="5"/>
              <a:endCxn id="304"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5" name="Google Shape;315;g105e9140ba5_0_31"/>
            <p:cNvCxnSpPr>
              <a:stCxn id="302" idx="6"/>
              <a:endCxn id="304"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6" name="Google Shape;316;g105e9140ba5_0_31"/>
            <p:cNvCxnSpPr>
              <a:stCxn id="301" idx="6"/>
              <a:endCxn id="304"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7" name="Google Shape;317;g105e9140ba5_0_31"/>
            <p:cNvCxnSpPr>
              <a:stCxn id="302" idx="7"/>
              <a:endCxn id="305"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6983100" cy="72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Name of the algorithm for the path that reduces both harassment and distance.</a:t>
            </a:r>
            <a:br>
              <a:rPr lang="en-US" sz="2200" b="0" i="0" u="none" strike="noStrike" cap="none">
                <a:solidFill>
                  <a:srgbClr val="001E33"/>
                </a:solidFill>
                <a:latin typeface="Arial"/>
                <a:ea typeface="Arial"/>
                <a:cs typeface="Arial"/>
                <a:sym typeface="Arial"/>
              </a:rPr>
            </a:br>
            <a:r>
              <a:rPr lang="en-US" sz="1400" b="0" i="0" u="none" strike="noStrike" cap="none">
                <a:solidFill>
                  <a:srgbClr val="ED7D31"/>
                </a:solidFill>
                <a:latin typeface="Arial"/>
                <a:ea typeface="Arial"/>
                <a:cs typeface="Arial"/>
                <a:sym typeface="Arial"/>
              </a:rPr>
              <a:t>(</a:t>
            </a:r>
            <a:r>
              <a:rPr lang="en-US" sz="1400" b="0" i="1" u="none" strike="noStrike" cap="none">
                <a:solidFill>
                  <a:srgbClr val="ED7D31"/>
                </a:solidFill>
                <a:latin typeface="Arial"/>
                <a:ea typeface="Arial"/>
                <a:cs typeface="Arial"/>
                <a:sym typeface="Arial"/>
              </a:rPr>
              <a:t>In this semester, it could be DFS, BFS, Dijkstra, A*... </a:t>
            </a:r>
            <a:r>
              <a:rPr lang="en-US" sz="1400" b="1" i="1" u="none" strike="noStrike" cap="none">
                <a:solidFill>
                  <a:srgbClr val="ED7D31"/>
                </a:solidFill>
                <a:latin typeface="Arial"/>
                <a:ea typeface="Arial"/>
                <a:cs typeface="Arial"/>
                <a:sym typeface="Arial"/>
              </a:rPr>
              <a:t>please choose</a:t>
            </a:r>
            <a:r>
              <a:rPr lang="en-US" sz="1400" b="0" i="0" u="none" strike="noStrike" cap="none">
                <a:solidFill>
                  <a:srgbClr val="ED7D31"/>
                </a:solidFill>
                <a:latin typeface="Arial"/>
                <a:ea typeface="Arial"/>
                <a:cs typeface="Arial"/>
                <a:sym typeface="Arial"/>
              </a:rPr>
              <a:t>)</a:t>
            </a:r>
            <a:r>
              <a:rPr lang="en-US" sz="1400" b="0" i="0" u="none" strike="noStrike" cap="none">
                <a:solidFill>
                  <a:srgbClr val="001E33"/>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8" name="Google Shape;328;p3"/>
          <p:cNvSpPr/>
          <p:nvPr/>
        </p:nvSpPr>
        <p:spPr>
          <a:xfrm rot="10800000" flipH="1">
            <a:off x="2829600" y="195259"/>
            <a:ext cx="838566" cy="2309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29" name="Google Shape;329;p3"/>
          <p:cNvSpPr/>
          <p:nvPr/>
        </p:nvSpPr>
        <p:spPr>
          <a:xfrm>
            <a:off x="3356280" y="-444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30" name="Google Shape;330;p3"/>
          <p:cNvSpPr/>
          <p:nvPr/>
        </p:nvSpPr>
        <p:spPr>
          <a:xfrm>
            <a:off x="5168160" y="9144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Design your own figures in Lucidchart or equivalent: https://www.lucidchart.com/ </a:t>
            </a:r>
            <a:endParaRPr sz="1400" b="0" i="0" u="none" strike="noStrike" cap="none">
              <a:solidFill>
                <a:schemeClr val="accent2"/>
              </a:solidFill>
              <a:latin typeface="Arial"/>
              <a:ea typeface="Arial"/>
              <a:cs typeface="Arial"/>
              <a:sym typeface="Arial"/>
            </a:endParaRPr>
          </a:p>
        </p:txBody>
      </p:sp>
      <p:sp>
        <p:nvSpPr>
          <p:cNvPr id="331" name="Google Shape;331;p3"/>
          <p:cNvSpPr/>
          <p:nvPr/>
        </p:nvSpPr>
        <p:spPr>
          <a:xfrm>
            <a:off x="4875120" y="630156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graphs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32" name="Google Shape;332;p3"/>
          <p:cNvSpPr/>
          <p:nvPr/>
        </p:nvSpPr>
        <p:spPr>
          <a:xfrm>
            <a:off x="4386257" y="5965671"/>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3" name="Google Shape;333;p3"/>
          <p:cNvSpPr/>
          <p:nvPr/>
        </p:nvSpPr>
        <p:spPr>
          <a:xfrm>
            <a:off x="7958640" y="49930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chemeClr val="accent2"/>
              </a:solidFill>
              <a:latin typeface="Arial"/>
              <a:ea typeface="Arial"/>
              <a:cs typeface="Arial"/>
              <a:sym typeface="Arial"/>
            </a:endParaRPr>
          </a:p>
        </p:txBody>
      </p:sp>
      <p:sp>
        <p:nvSpPr>
          <p:cNvPr id="334" name="Google Shape;334;p3"/>
          <p:cNvSpPr/>
          <p:nvPr/>
        </p:nvSpPr>
        <p:spPr>
          <a:xfrm>
            <a:off x="10589366" y="753258"/>
            <a:ext cx="110592"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5" name="Google Shape;335;p3"/>
          <p:cNvSpPr/>
          <p:nvPr/>
        </p:nvSpPr>
        <p:spPr>
          <a:xfrm>
            <a:off x="9558000" y="108324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these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colors for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graphics</a:t>
            </a:r>
            <a:endParaRPr sz="1400" b="0" i="0" u="none" strike="noStrike" cap="none">
              <a:solidFill>
                <a:schemeClr val="accent2"/>
              </a:solidFill>
              <a:latin typeface="Arial"/>
              <a:ea typeface="Arial"/>
              <a:cs typeface="Arial"/>
              <a:sym typeface="Arial"/>
            </a:endParaRPr>
          </a:p>
        </p:txBody>
      </p:sp>
      <p:sp>
        <p:nvSpPr>
          <p:cNvPr id="336" name="Google Shape;336;p3"/>
          <p:cNvSpPr/>
          <p:nvPr/>
        </p:nvSpPr>
        <p:spPr>
          <a:xfrm>
            <a:off x="8229600" y="124200"/>
            <a:ext cx="211464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sp>
        <p:nvSpPr>
          <p:cNvPr id="337" name="Google Shape;337;p3"/>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338" name="Google Shape;338;p3"/>
          <p:cNvGrpSpPr/>
          <p:nvPr/>
        </p:nvGrpSpPr>
        <p:grpSpPr>
          <a:xfrm>
            <a:off x="445904" y="1762990"/>
            <a:ext cx="5974004" cy="3227596"/>
            <a:chOff x="2667000" y="1475498"/>
            <a:chExt cx="6858000" cy="3938975"/>
          </a:xfrm>
        </p:grpSpPr>
        <p:pic>
          <p:nvPicPr>
            <p:cNvPr id="339" name="Google Shape;339;p3"/>
            <p:cNvPicPr preferRelativeResize="0"/>
            <p:nvPr/>
          </p:nvPicPr>
          <p:blipFill rotWithShape="1">
            <a:blip r:embed="rId4">
              <a:alphaModFix/>
            </a:blip>
            <a:srcRect t="12021" b="11400"/>
            <a:stretch/>
          </p:blipFill>
          <p:spPr>
            <a:xfrm>
              <a:off x="2667000" y="1475498"/>
              <a:ext cx="6858000" cy="3938975"/>
            </a:xfrm>
            <a:prstGeom prst="rect">
              <a:avLst/>
            </a:prstGeom>
            <a:noFill/>
            <a:ln>
              <a:noFill/>
            </a:ln>
          </p:spPr>
        </p:pic>
        <p:sp>
          <p:nvSpPr>
            <p:cNvPr id="340" name="Google Shape;340;p3"/>
            <p:cNvSpPr/>
            <p:nvPr/>
          </p:nvSpPr>
          <p:spPr>
            <a:xfrm>
              <a:off x="2770375" y="1526325"/>
              <a:ext cx="2655300" cy="82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
            <p:cNvSpPr/>
            <p:nvPr/>
          </p:nvSpPr>
          <p:spPr>
            <a:xfrm>
              <a:off x="3379975" y="1602525"/>
              <a:ext cx="2655300" cy="5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3"/>
          <p:cNvSpPr/>
          <p:nvPr/>
        </p:nvSpPr>
        <p:spPr>
          <a:xfrm rot="10800000" flipH="1">
            <a:off x="4495000" y="1171452"/>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343" name="Google Shape;343;p3"/>
          <p:cNvPicPr preferRelativeResize="0"/>
          <p:nvPr/>
        </p:nvPicPr>
        <p:blipFill rotWithShape="1">
          <a:blip r:embed="rId5">
            <a:alphaModFix/>
          </a:blip>
          <a:srcRect/>
          <a:stretch/>
        </p:blipFill>
        <p:spPr>
          <a:xfrm>
            <a:off x="7263775" y="2042306"/>
            <a:ext cx="4191000" cy="2357450"/>
          </a:xfrm>
          <a:prstGeom prst="rect">
            <a:avLst/>
          </a:prstGeom>
          <a:noFill/>
          <a:ln>
            <a:noFill/>
          </a:ln>
        </p:spPr>
      </p:pic>
      <p:sp>
        <p:nvSpPr>
          <p:cNvPr id="344" name="Google Shape;344;p3"/>
          <p:cNvSpPr/>
          <p:nvPr/>
        </p:nvSpPr>
        <p:spPr>
          <a:xfrm flipH="1">
            <a:off x="10058881" y="4146423"/>
            <a:ext cx="671004" cy="95898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Time and memory complexity of the algorithm name. V is...E is... </a:t>
            </a:r>
            <a:r>
              <a:rPr lang="en-US" sz="1400" b="0" i="0" u="none" strike="noStrike" cap="none">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a:solidFill>
                  <a:srgbClr val="ED7D31"/>
                </a:solidFill>
                <a:latin typeface="Arial"/>
                <a:ea typeface="Arial"/>
                <a:cs typeface="Arial"/>
                <a:sym typeface="Arial"/>
              </a:rPr>
              <a:t>PLEASE, it is not helpful to put 'n'.</a:t>
            </a:r>
            <a:endParaRPr sz="1400" b="1" i="0" u="none" strike="noStrike" cap="none">
              <a:solidFill>
                <a:srgbClr val="ED7D31"/>
              </a:solidFill>
              <a:latin typeface="Arial"/>
              <a:ea typeface="Arial"/>
              <a:cs typeface="Arial"/>
              <a:sym typeface="Arial"/>
            </a:endParaRPr>
          </a:p>
        </p:txBody>
      </p:sp>
      <p:sp>
        <p:nvSpPr>
          <p:cNvPr id="352" name="Google Shape;352;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3" name="Google Shape;353;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54" name="Google Shape;354;p5"/>
          <p:cNvSpPr/>
          <p:nvPr/>
        </p:nvSpPr>
        <p:spPr>
          <a:xfrm>
            <a:off x="6812235" y="10645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6" name="Google Shape;356;p5"/>
          <p:cNvSpPr/>
          <p:nvPr/>
        </p:nvSpPr>
        <p:spPr>
          <a:xfrm>
            <a:off x="3742440" y="53608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57" name="Google Shape;357;p5"/>
          <p:cNvSpPr/>
          <p:nvPr/>
        </p:nvSpPr>
        <p:spPr>
          <a:xfrm>
            <a:off x="3546805" y="5357025"/>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8" name="Google Shape;358;p5"/>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3000000" cy="3000000"/>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61" name="Google Shape;361;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62" name="Google Shape;362;p5"/>
          <p:cNvSpPr/>
          <p:nvPr/>
        </p:nvSpPr>
        <p:spPr>
          <a:xfrm>
            <a:off x="10164765" y="11952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63" name="Google Shape;363;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D7D31"/>
                </a:solidFill>
                <a:latin typeface="Arial"/>
                <a:ea typeface="Arial"/>
                <a:cs typeface="Arial"/>
                <a:sym typeface="Arial"/>
              </a:rPr>
              <a:t>Use superscripts to represent exponents. </a:t>
            </a:r>
            <a:r>
              <a:rPr lang="en-US" sz="1400" b="1" i="1" u="none" strike="noStrike" cap="none">
                <a:solidFill>
                  <a:srgbClr val="ED7D31"/>
                </a:solidFill>
                <a:latin typeface="Arial"/>
                <a:ea typeface="Arial"/>
                <a:cs typeface="Arial"/>
                <a:sym typeface="Arial"/>
              </a:rPr>
              <a:t>Do NOT use the ^ symbol.</a:t>
            </a:r>
            <a:endParaRPr sz="1400" b="1" i="0" u="none" strike="noStrike" cap="none">
              <a:solidFill>
                <a:srgbClr val="ED7D31"/>
              </a:solidFill>
              <a:latin typeface="Arial"/>
              <a:ea typeface="Arial"/>
              <a:cs typeface="Arial"/>
              <a:sym typeface="Arial"/>
            </a:endParaRPr>
          </a:p>
        </p:txBody>
      </p:sp>
      <p:sp>
        <p:nvSpPr>
          <p:cNvPr id="364" name="Google Shape;364;p5"/>
          <p:cNvSpPr/>
          <p:nvPr/>
        </p:nvSpPr>
        <p:spPr>
          <a:xfrm flipH="1">
            <a:off x="2232538" y="5453601"/>
            <a:ext cx="317358" cy="593082"/>
          </a:xfrm>
          <a:custGeom>
            <a:avLst/>
            <a:gdLst/>
            <a:ahLst/>
            <a:cxnLst/>
            <a:rect l="l" t="t" r="r" b="b"/>
            <a:pathLst>
              <a:path w="21600" h="21600" extrusionOk="0">
                <a:moveTo>
                  <a:pt x="0" y="0"/>
                </a:moveTo>
                <a:lnTo>
                  <a:pt x="21600" y="21600"/>
                </a:lnTo>
              </a:path>
            </a:pathLst>
          </a:custGeom>
          <a:noFill/>
          <a:ln w="76300" cap="flat" cmpd="sng">
            <a:solidFill>
              <a:srgbClr val="ED7D31"/>
            </a:solidFill>
            <a:prstDash val="solid"/>
            <a:round/>
            <a:headEnd type="none" w="sm" len="sm"/>
            <a:tailEnd type="triangle" w="med" len="med"/>
          </a:ln>
        </p:spPr>
      </p:sp>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
        <p:nvSpPr>
          <p:cNvPr id="366" name="Google Shape;366;p5"/>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1292</Words>
  <Application>Microsoft Office PowerPoint</Application>
  <PresentationFormat>Panorámica</PresentationFormat>
  <Paragraphs>195</Paragraphs>
  <Slides>15</Slides>
  <Notes>15</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15</vt:i4>
      </vt:variant>
    </vt:vector>
  </HeadingPairs>
  <TitlesOfParts>
    <vt:vector size="22" baseType="lpstr">
      <vt:lpstr>Fira Sans Extra Condensed</vt:lpstr>
      <vt:lpstr>Arial</vt:lpstr>
      <vt:lpstr>Times New Roman</vt:lpstr>
      <vt:lpstr>Calibri</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isabella marquez</dc:creator>
  <cp:lastModifiedBy>Isabella Márquez Cifuentes</cp:lastModifiedBy>
  <cp:revision>1</cp:revision>
  <dcterms:modified xsi:type="dcterms:W3CDTF">2022-09-14T05:16:46Z</dcterms:modified>
</cp:coreProperties>
</file>